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f29ce0837947fd" /><Relationship Type="http://schemas.openxmlformats.org/officeDocument/2006/relationships/extended-properties" Target="/docProps/app.xml" Id="R1a5cb666b40a4af4" /><Relationship Type="http://schemas.openxmlformats.org/officeDocument/2006/relationships/officeDocument" Target="/ppt/presentation.xml" Id="Rcac1cd377ecb48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2de0a453a645c8"/>
  </p:sldMasterIdLst>
  <p:notesMasterIdLst>
    <p:notesMasterId xmlns:r="http://schemas.openxmlformats.org/officeDocument/2006/relationships" r:id="R57a937c22a704ab6"/>
  </p:notesMasterIdLst>
  <p:sldIdLst>
    <p:sldId xmlns:r="http://schemas.openxmlformats.org/officeDocument/2006/relationships" id="256" r:id="R6d79a6f74234403f"/>
    <p:sldId xmlns:r="http://schemas.openxmlformats.org/officeDocument/2006/relationships" id="257" r:id="R42ab30ec890e44b3"/>
    <p:sldId xmlns:r="http://schemas.openxmlformats.org/officeDocument/2006/relationships" id="258" r:id="R34fd8ab886c545a5"/>
    <p:sldId xmlns:r="http://schemas.openxmlformats.org/officeDocument/2006/relationships" id="259" r:id="Ra553ab4b62744dbd"/>
    <p:sldId xmlns:r="http://schemas.openxmlformats.org/officeDocument/2006/relationships" id="260" r:id="Ra0448504065f4e96"/>
    <p:sldId xmlns:r="http://schemas.openxmlformats.org/officeDocument/2006/relationships" id="261" r:id="Radea4383c78c4f65"/>
    <p:sldId xmlns:r="http://schemas.openxmlformats.org/officeDocument/2006/relationships" id="262" r:id="R73e921dbca224350"/>
    <p:sldId xmlns:r="http://schemas.openxmlformats.org/officeDocument/2006/relationships" id="263" r:id="R0944172db7be42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8f591057084eda" /><Relationship Type="http://schemas.openxmlformats.org/officeDocument/2006/relationships/slideMaster" Target="/ppt/slideMasters/slideMaster1.xml" Id="R6b2de0a453a645c8" /><Relationship Type="http://schemas.openxmlformats.org/officeDocument/2006/relationships/notesMaster" Target="/ppt/notesMasters/notesMaster1.xml" Id="R57a937c22a704ab6" /><Relationship Type="http://schemas.openxmlformats.org/officeDocument/2006/relationships/presProps" Target="/ppt/presProps.xml" Id="Ra9703d0c84bf4a20" /><Relationship Type="http://schemas.openxmlformats.org/officeDocument/2006/relationships/tableStyles" Target="/ppt/tableStyles.xml" Id="Rfd120b71df404086" /><Relationship Type="http://schemas.openxmlformats.org/officeDocument/2006/relationships/slide" Target="/ppt/slides/slide1.xml" Id="R6d79a6f74234403f" /><Relationship Type="http://schemas.openxmlformats.org/officeDocument/2006/relationships/slide" Target="/ppt/slides/slide2.xml" Id="R42ab30ec890e44b3" /><Relationship Type="http://schemas.openxmlformats.org/officeDocument/2006/relationships/slide" Target="/ppt/slides/slide3.xml" Id="R34fd8ab886c545a5" /><Relationship Type="http://schemas.openxmlformats.org/officeDocument/2006/relationships/slide" Target="/ppt/slides/slide4.xml" Id="Ra553ab4b62744dbd" /><Relationship Type="http://schemas.openxmlformats.org/officeDocument/2006/relationships/slide" Target="/ppt/slides/slide5.xml" Id="Ra0448504065f4e96" /><Relationship Type="http://schemas.openxmlformats.org/officeDocument/2006/relationships/slide" Target="/ppt/slides/slide6.xml" Id="Radea4383c78c4f65" /><Relationship Type="http://schemas.openxmlformats.org/officeDocument/2006/relationships/slide" Target="/ppt/slides/slide7.xml" Id="R73e921dbca224350" /><Relationship Type="http://schemas.openxmlformats.org/officeDocument/2006/relationships/slide" Target="/ppt/slides/slide8.xml" Id="R0944172db7be42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5d62446d144a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8c4fb5f1764e59" /><Relationship Type="http://schemas.openxmlformats.org/officeDocument/2006/relationships/notesMaster" Target="/ppt/notesMasters/notesMaster1.xml" Id="Rcbdb8949ab0343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abe2272ad142e3" /><Relationship Type="http://schemas.openxmlformats.org/officeDocument/2006/relationships/notesMaster" Target="/ppt/notesMasters/notesMaster1.xml" Id="R263169f3eaa04f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23df0934104dea" /><Relationship Type="http://schemas.openxmlformats.org/officeDocument/2006/relationships/notesMaster" Target="/ppt/notesMasters/notesMaster1.xml" Id="Rfd7ad07024f243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7a919bb42d40ad" /><Relationship Type="http://schemas.openxmlformats.org/officeDocument/2006/relationships/notesMaster" Target="/ppt/notesMasters/notesMaster1.xml" Id="Rb6f061cd8ae041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110570cad342a1" /><Relationship Type="http://schemas.openxmlformats.org/officeDocument/2006/relationships/notesMaster" Target="/ppt/notesMasters/notesMaster1.xml" Id="R5fcee8cf8c5a4a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efb40f357a4041" /><Relationship Type="http://schemas.openxmlformats.org/officeDocument/2006/relationships/notesMaster" Target="/ppt/notesMasters/notesMaster1.xml" Id="R383c673a213546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b7f1ce00874de4" /><Relationship Type="http://schemas.openxmlformats.org/officeDocument/2006/relationships/notesMaster" Target="/ppt/notesMasters/notesMaster1.xml" Id="R59bc690190224c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256cf8059f4ade" /><Relationship Type="http://schemas.openxmlformats.org/officeDocument/2006/relationships/notesMaster" Target="/ppt/notesMasters/notesMaster1.xml" Id="Rcfa3f34cd36d46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demo workflow, not a customer case study or production execution receipt. Positioning source: https://www.deixic.com/ and dx-corp/deixic at 91db3e5. Named approvals precede sensitive changes. A source setting readback and passing control re-test are separate from local code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0f08c49cb641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062744858f4bb0" /><Relationship Type="http://schemas.openxmlformats.org/officeDocument/2006/relationships/slideLayout" Target="/ppt/slideLayouts/slideLayout1.xml" Id="Rc99dc19fe4b24d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9dc19fe4b24d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c1d105ddf4936" /><Relationship Type="http://schemas.openxmlformats.org/officeDocument/2006/relationships/image" Target="/ppt/media/image.png" Id="Rc8b29540bc6e4e7b" /><Relationship Type="http://schemas.openxmlformats.org/officeDocument/2006/relationships/notesSlide" Target="/ppt/notesSlides/notesSlide1.xml" Id="Re8107af2a0224e9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d0ae7769442c7" /><Relationship Type="http://schemas.openxmlformats.org/officeDocument/2006/relationships/notesSlide" Target="/ppt/notesSlides/notesSlide2.xml" Id="R0f5dcfd2fc864a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c9a57235640ff" /><Relationship Type="http://schemas.openxmlformats.org/officeDocument/2006/relationships/image" Target="/ppt/media/image2.png" Id="Rae03a71912554ffe" /><Relationship Type="http://schemas.openxmlformats.org/officeDocument/2006/relationships/notesSlide" Target="/ppt/notesSlides/notesSlide3.xml" Id="Rdd4fbcab039f47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b286c6a624ed2" /><Relationship Type="http://schemas.openxmlformats.org/officeDocument/2006/relationships/image" Target="/ppt/media/image3.png" Id="R00b2e19c4e51406f" /><Relationship Type="http://schemas.openxmlformats.org/officeDocument/2006/relationships/notesSlide" Target="/ppt/notesSlides/notesSlide4.xml" Id="Rf4f25e1204f545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aec1d2c884c7e" /><Relationship Type="http://schemas.openxmlformats.org/officeDocument/2006/relationships/notesSlide" Target="/ppt/notesSlides/notesSlide5.xml" Id="R096253411a5b4c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4155bf3d2428e" /><Relationship Type="http://schemas.openxmlformats.org/officeDocument/2006/relationships/notesSlide" Target="/ppt/notesSlides/notesSlide6.xml" Id="R99d64061f5984f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7261c3f9284386" /><Relationship Type="http://schemas.openxmlformats.org/officeDocument/2006/relationships/notesSlide" Target="/ppt/notesSlides/notesSlide7.xml" Id="R9d9b311058544b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c5fe9a98142f5" /><Relationship Type="http://schemas.openxmlformats.org/officeDocument/2006/relationships/image" Target="/ppt/media/image4.png" Id="Rd497ebb7e2ef471c" /><Relationship Type="http://schemas.openxmlformats.org/officeDocument/2006/relationships/notesSlide" Target="/ppt/notesSlides/notesSlide8.xml" Id="R0bdbf6d1cd4741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F5A35-CBF5-42AD-9168-FD22DAD3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B81B9-2065-4A96-8380-EAA6914A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01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973C5-0D50-4AFA-B239-B4B876F41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685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5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55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Your controls fail.</a:t>
            </a:r>
          </a:p>
          <a:p xmlns:a="http://schemas.openxmlformats.org/drawingml/2006/main">
            <a:pPr algn="l">
              <a:buNone/>
              <a:defRPr sz="55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55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 fixes them.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08E3A-95D0-4239-90BD-066BEDC45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95800"/>
            <a:ext cx="5905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SOC 2 for growing companies. Fix the setting, ask for named approvals, read it back, and attach evidence to the passing test.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29540bc6e4e7b"/>
          <a:stretch xmlns:a="http://schemas.openxmlformats.org/drawingml/2006/main"/>
        </p:blipFill>
        <p:spPr>
          <a:xfrm xmlns:a="http://schemas.openxmlformats.org/drawingml/2006/main">
            <a:off x="7524750" y="1228725"/>
            <a:ext cx="4048125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93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3D331-E63C-4D01-AF3E-C72F59EC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B7C45A-0D6E-4814-B250-FEB20E82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02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1C44A-504F-4285-A52A-B4158BA1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Illustrative SOC 2 workflow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1E794C-86DB-443A-B986-3B3A42CE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43050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One job: fix a failing control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56774-2B09-4F2A-AF92-0782D7B94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146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CF648-A71C-4BA6-A11E-4248B448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9562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0FA5C-895F-445E-8B5E-B4505B26F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6705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Require a review before merging to main.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640324-F0AD-4A5D-BE17-CA3EBB0F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147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93046-1BAB-49C7-AB63-0B597118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9575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2BE18E-B809-4364-8353-A41BC39E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67175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Failing CC8.1 test, GitHub setting, approved policy.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4568B-CA8B-4CC7-A538-0FF1446C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1490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EAA746-FF6E-4623-BCC3-6CE19150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958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Finish condition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C8C46-4413-40CF-B625-D96D926F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0673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Readback confirms one review; the control test passes.</a:t>
            </a:r>
          </a:p>
        </p:txBody>
      </p:sp>
    </p:spTree>
    <p:extLst>
      <p:ext uri="{BB962C8B-B14F-4D97-AF65-F5344CB8AC3E}">
        <p14:creationId xmlns:p14="http://schemas.microsoft.com/office/powerpoint/2010/main" val="1780948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8DA5DB-CA51-43F5-AA14-FA3EF483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C40E8-82C2-41BA-8C47-7BEB5B01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03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4C6DE8-D795-4871-A6AF-1008D406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Read the failing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BE36F-ACB2-4C74-9B2C-A8A70496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52625"/>
            <a:ext cx="463867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Dex reads the control and source setting before proposing a bounded fix.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F0824-A61C-44B7-8740-DFD618FD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571625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8F533-9132-45CE-9358-4F4C074B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173355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30CFAA-1645-4E99-971A-4B61198A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1704975"/>
            <a:ext cx="3667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CC8.1: reviews required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365A1-C1CD-449F-AE28-17D8EB74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371725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2973E-2528-4C96-B493-87E51055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253365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GitHub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724245-38C0-4290-9545-1900A5D7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505075"/>
            <a:ext cx="3667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payments-api/main setting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4D148-7D15-4A49-B923-EF5688D3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171825"/>
            <a:ext cx="5381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F0A3F-8680-4CDF-8D03-4C567A82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3333750"/>
            <a:ext cx="152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Policy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FA1C8D-1675-47F7-B1D5-EE324150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305175"/>
            <a:ext cx="3667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One review required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3F7A4C-BC7E-416E-9BE2-A854C566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3971925"/>
            <a:ext cx="538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F183D-238A-4A5E-AADF-DC0847DE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314825"/>
            <a:ext cx="371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A specific remediation 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99A59E-8E85-4461-BE69-4A2D1B68D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33950"/>
            <a:ext cx="37147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Control · target · change · readback check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03a71912554ffe"/>
          <a:stretch xmlns:a="http://schemas.openxmlformats.org/drawingml/2006/main"/>
        </p:blipFill>
        <p:spPr>
          <a:xfrm xmlns:a="http://schemas.openxmlformats.org/drawingml/2006/main">
            <a:off x="9667875" y="4257675"/>
            <a:ext cx="1657350" cy="1657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458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FA721-C725-452C-BF01-064B7526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E23A2D-7510-48A4-B5E7-CD54555C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04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59F33-FE76-410A-8D18-147F985F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Fix within approved policy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5228A9-812A-447F-B9E9-B3CFA89A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71675"/>
            <a:ext cx="46958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Sensitive changes wait for a named approver. Company decisions stay with you.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2e19c4e51406f"/>
          <a:stretch xmlns:a="http://schemas.openxmlformats.org/drawingml/2006/main"/>
        </p:blipFill>
        <p:spPr>
          <a:xfrm xmlns:a="http://schemas.openxmlformats.org/drawingml/2006/main">
            <a:off x="914400" y="3333750"/>
            <a:ext cx="2400300" cy="2400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2468F-2C02-4168-AE15-06DFD441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276475"/>
            <a:ext cx="566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414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FA1B4-BEAB-4B52-90E3-1368C7CD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447925"/>
            <a:ext cx="142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Request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F2B97-50B3-4BB9-9121-D4144478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28875"/>
            <a:ext cx="4000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Require one approving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2FD6A-B8D1-40DE-AB05-83FE332E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448050"/>
            <a:ext cx="566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414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76C28-C4AC-4E4A-BFC9-FF1FD744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3619500"/>
            <a:ext cx="142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Check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1A6AC-D301-4BD9-8916-C47565F4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600450"/>
            <a:ext cx="4000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Named repository, scoped access, approved policy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94A3DC-626E-4EFD-B254-5ED4AED2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619625"/>
            <a:ext cx="5667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414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F122D-8E06-4633-801D-A78C2542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791075"/>
            <a:ext cx="142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B30DD-4775-49E2-91BA-1197A572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4772025"/>
            <a:ext cx="4000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Run within policy; ask Priya for admin removals</a:t>
            </a:r>
          </a:p>
        </p:txBody>
      </p:sp>
    </p:spTree>
    <p:extLst>
      <p:ext uri="{BB962C8B-B14F-4D97-AF65-F5344CB8AC3E}">
        <p14:creationId xmlns:p14="http://schemas.microsoft.com/office/powerpoint/2010/main" val="16346825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C7538F-9087-45E7-8872-8B73BD8D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7D1DF-7E21-45E4-8D20-6B467478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05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750D5A-DB8B-48DE-A0F9-06AF721F7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Read back and re-test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B604B-1382-40C3-9F7F-070F9D62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716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A setting change needs readback evidence and a passing control test.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41D07-C59F-4F57-B575-22E369676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860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4BCA3-621C-49F0-B52A-AE0343B7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24574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Success criterion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D7CEF9-C40F-469C-A02A-17FA6E32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028950"/>
            <a:ext cx="7639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payments-api/main requires one approving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AA442-01AB-4410-BC07-DAF6C3A2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67150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18436-4C0A-406C-92FD-08F52C699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29075"/>
            <a:ext cx="24574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Observation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CA524B-DD8C-400C-ABC0-4C5B9D4E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10025"/>
            <a:ext cx="7639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Read branch protection back from GitHub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9ECE8-115F-44A2-A73C-43EC97C8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482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ECCBE-D796-47B2-AE1E-5CE6181C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10150"/>
            <a:ext cx="24574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193EB3-3873-4B63-AA32-B0661EBA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991100"/>
            <a:ext cx="7639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Attach the readback and re-run CC8.1: PASS</a:t>
            </a:r>
          </a:p>
        </p:txBody>
      </p:sp>
    </p:spTree>
    <p:extLst>
      <p:ext uri="{BB962C8B-B14F-4D97-AF65-F5344CB8AC3E}">
        <p14:creationId xmlns:p14="http://schemas.microsoft.com/office/powerpoint/2010/main" val="19710559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7D76F9-D9F6-4E8B-8C82-FCEDD05B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2767F-DF88-4152-AF5B-D8D11608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06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4AEFA0-8FFF-48E1-BB93-AB71526B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Keep the control from drifting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95730-DBEE-4F1B-AF48-FAC5E8E8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431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Keep the receipt and approved procedure. Recheck the source setting on schedule.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3DBC29-3B8F-48D4-8611-3401EBC4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908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D06F5-BF19-4723-908F-2A21F321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971800"/>
            <a:ext cx="55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FCE53-C357-4797-A426-23906A04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95600"/>
            <a:ext cx="2171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Preserve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F08C42-337E-436B-A858-F6ACAFD9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933700"/>
            <a:ext cx="7572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Before, change, readback, and control result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4E6F50-44E8-46C8-9D4F-6E7628A5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00D684-9815-4CEE-98BF-F6B7BE22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29050"/>
            <a:ext cx="55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19774E-6B33-4073-BBD7-41733562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52850"/>
            <a:ext cx="2171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7FCD5-4B5F-4509-8FD7-6CE2F307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790950"/>
            <a:ext cx="7572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Name the approver and the exact allowed change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147183-EFE6-4445-9E2B-894842B93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0532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131FE-07A4-4AE1-ACAA-E2B8803B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686300"/>
            <a:ext cx="55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C0F53-382E-45B8-BC1E-BB193CB0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10100"/>
            <a:ext cx="2171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Test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189EB1-C8D2-4095-95E7-C4DFFA522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648200"/>
            <a:ext cx="7572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Re-run the failing control after the fix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199E21-5A90-4BE6-A55D-A6CFD27D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62575"/>
            <a:ext cx="10934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1431E0-8E66-42CE-9595-578B795D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543550"/>
            <a:ext cx="5524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BCF0B6-AC77-4A0D-9FE9-E0F12129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67350"/>
            <a:ext cx="2171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Version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9804B9-91B2-40F4-AD36-DD0CB4E7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505450"/>
            <a:ext cx="757237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Save the procedure, scope, and accountable owner</a:t>
            </a:r>
          </a:p>
        </p:txBody>
      </p:sp>
    </p:spTree>
    <p:extLst>
      <p:ext uri="{BB962C8B-B14F-4D97-AF65-F5344CB8AC3E}">
        <p14:creationId xmlns:p14="http://schemas.microsoft.com/office/powerpoint/2010/main" val="2751682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769A6-090F-4D09-A339-5BF8EEFF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288FF6-60B2-4FC5-A539-4ED95B72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07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399800-C77C-4BD7-965A-0A92CFFA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334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75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Fits the systems you already use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75339-5C83-45C2-9E93-002066B8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1095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6A183-771D-476E-BDB4-C813C7C0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00350"/>
            <a:ext cx="952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4E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66EED-FFFB-4FF6-A39E-A72C7749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Connected systems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BD6DC6-4CC3-4796-806E-CAAB328D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4667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Google Workspace or Microsoft 365, GitHub, AWS or GCP, identity, HR, devices, and Slack.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6BABD-31B9-40DC-8176-B1E0A4CE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4325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>
                <a:solidFill>
                  <a:srgbClr val="171719"/>
                </a:solidFill>
                <a:latin typeface="Helvetica Neue"/>
                <a:ea typeface="Helvetica Neue"/>
                <a:cs typeface="Helvetica Neue"/>
              </a:rPr>
              <a:t>Compliance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F49C5D-63C1-4EDF-ADE5-A21C31738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905250"/>
            <a:ext cx="46196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Dex fixes settings within policy, requests named approvals, and leaves company decisions with you.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F49A69-1E13-4C10-9A18-62B211B8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293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6B6B70"/>
                </a:solidFill>
                <a:latin typeface="Helvetica Neue"/>
                <a:ea typeface="Helvetica Neue"/>
                <a:cs typeface="Helvetica Neue"/>
              </a:rPr>
              <a:t>Built for growing companies and expanding teams.</a:t>
            </a:r>
          </a:p>
        </p:txBody>
      </p:sp>
    </p:spTree>
    <p:extLst>
      <p:ext uri="{BB962C8B-B14F-4D97-AF65-F5344CB8AC3E}">
        <p14:creationId xmlns:p14="http://schemas.microsoft.com/office/powerpoint/2010/main" val="17546987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8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F8E8B-4AAA-4640-9AF5-D139EB7F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4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4A93ED-B8F6-49D6-934D-0CEEE0CB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71475"/>
            <a:ext cx="904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08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8D038-7B97-46CB-A419-E3E56374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23975"/>
            <a:ext cx="1076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6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Start with your failing controls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DD0A9-97EA-401F-9DF6-F854A146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438400"/>
            <a:ext cx="721042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C8C8CC"/>
                </a:solidFill>
                <a:latin typeface="Helvetica Neue"/>
                <a:ea typeface="Helvetica Neue"/>
                <a:cs typeface="Helvetica Neue"/>
              </a:rPr>
              <a:t>Connect the standard stack. Agree the scope, the named approvers, and the readback that proves each fix.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9F6AB-B447-434A-8161-A80F89AF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76800"/>
            <a:ext cx="733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9494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2E3E0-334A-4851-9759-E07E9651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FAFAFA"/>
                </a:solidFill>
                <a:latin typeface="Helvetica Neue"/>
                <a:ea typeface="Helvetica Neue"/>
                <a:cs typeface="Helvetica Neue"/>
              </a:rPr>
              <a:t>deixic.com/request-access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7ebb7e2ef471c"/>
          <a:stretch xmlns:a="http://schemas.openxmlformats.org/drawingml/2006/main"/>
        </p:blipFill>
        <p:spPr>
          <a:xfrm xmlns:a="http://schemas.openxmlformats.org/drawingml/2006/main">
            <a:off x="8420100" y="2876550"/>
            <a:ext cx="2619375" cy="2619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106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2026-10-05T19:53:28.6390000Z</dcterms:created>
  <dcterms:modified xsi:type="dcterms:W3CDTF">2026-10-05T19:53:28.6390000Z</dcterms:modified>
</coreProperties>
</file>