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2386d2ee114608" /><Relationship Type="http://schemas.openxmlformats.org/officeDocument/2006/relationships/extended-properties" Target="/docProps/app.xml" Id="Rdc19a802d6f94db6" /><Relationship Type="http://schemas.openxmlformats.org/officeDocument/2006/relationships/officeDocument" Target="/ppt/presentation.xml" Id="R1d54644cdda942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68bb822f8a04c9f"/>
  </p:sldMasterIdLst>
  <p:notesMasterIdLst>
    <p:notesMasterId xmlns:r="http://schemas.openxmlformats.org/officeDocument/2006/relationships" r:id="R12cd10274f954cc4"/>
  </p:notesMasterIdLst>
  <p:sldIdLst>
    <p:sldId xmlns:r="http://schemas.openxmlformats.org/officeDocument/2006/relationships" id="256" r:id="Rb5e108046ef5467a"/>
    <p:sldId xmlns:r="http://schemas.openxmlformats.org/officeDocument/2006/relationships" id="257" r:id="Rc6b8404ffdc644cb"/>
    <p:sldId xmlns:r="http://schemas.openxmlformats.org/officeDocument/2006/relationships" id="258" r:id="Rb8cfb208168241ed"/>
    <p:sldId xmlns:r="http://schemas.openxmlformats.org/officeDocument/2006/relationships" id="259" r:id="Rbe1003416ab041a5"/>
    <p:sldId xmlns:r="http://schemas.openxmlformats.org/officeDocument/2006/relationships" id="260" r:id="Rb4bc23fd4f844bc3"/>
    <p:sldId xmlns:r="http://schemas.openxmlformats.org/officeDocument/2006/relationships" id="261" r:id="R9d5aad87ed7942d2"/>
    <p:sldId xmlns:r="http://schemas.openxmlformats.org/officeDocument/2006/relationships" id="262" r:id="R12357fb06d3244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fc7ea7f4d144a1" /><Relationship Type="http://schemas.openxmlformats.org/officeDocument/2006/relationships/slideMaster" Target="/ppt/slideMasters/slideMaster1.xml" Id="Rc68bb822f8a04c9f" /><Relationship Type="http://schemas.openxmlformats.org/officeDocument/2006/relationships/notesMaster" Target="/ppt/notesMasters/notesMaster1.xml" Id="R12cd10274f954cc4" /><Relationship Type="http://schemas.openxmlformats.org/officeDocument/2006/relationships/presProps" Target="/ppt/presProps.xml" Id="R812c23535b5b4c7e" /><Relationship Type="http://schemas.openxmlformats.org/officeDocument/2006/relationships/tableStyles" Target="/ppt/tableStyles.xml" Id="R2082c02818334da3" /><Relationship Type="http://schemas.openxmlformats.org/officeDocument/2006/relationships/slide" Target="/ppt/slides/slide1.xml" Id="Rb5e108046ef5467a" /><Relationship Type="http://schemas.openxmlformats.org/officeDocument/2006/relationships/slide" Target="/ppt/slides/slide2.xml" Id="Rc6b8404ffdc644cb" /><Relationship Type="http://schemas.openxmlformats.org/officeDocument/2006/relationships/slide" Target="/ppt/slides/slide3.xml" Id="Rb8cfb208168241ed" /><Relationship Type="http://schemas.openxmlformats.org/officeDocument/2006/relationships/slide" Target="/ppt/slides/slide4.xml" Id="Rbe1003416ab041a5" /><Relationship Type="http://schemas.openxmlformats.org/officeDocument/2006/relationships/slide" Target="/ppt/slides/slide5.xml" Id="Rb4bc23fd4f844bc3" /><Relationship Type="http://schemas.openxmlformats.org/officeDocument/2006/relationships/slide" Target="/ppt/slides/slide6.xml" Id="R9d5aad87ed7942d2" /><Relationship Type="http://schemas.openxmlformats.org/officeDocument/2006/relationships/slide" Target="/ppt/slides/slide7.xml" Id="R12357fb06d3244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99a3a209384d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cb80139dcf428d" /><Relationship Type="http://schemas.openxmlformats.org/officeDocument/2006/relationships/notesMaster" Target="/ppt/notesMasters/notesMaster1.xml" Id="R6bf82d4c9bd845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b3bec02eb748a8" /><Relationship Type="http://schemas.openxmlformats.org/officeDocument/2006/relationships/notesMaster" Target="/ppt/notesMasters/notesMaster1.xml" Id="R14813bbcd21a488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7ad1cfccff421b" /><Relationship Type="http://schemas.openxmlformats.org/officeDocument/2006/relationships/notesMaster" Target="/ppt/notesMasters/notesMaster1.xml" Id="R01a2c3feb5084b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8e6954b8de4b5f" /><Relationship Type="http://schemas.openxmlformats.org/officeDocument/2006/relationships/notesMaster" Target="/ppt/notesMasters/notesMaster1.xml" Id="Rb8237946644b45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0b9dc22a5040bb" /><Relationship Type="http://schemas.openxmlformats.org/officeDocument/2006/relationships/notesMaster" Target="/ppt/notesMasters/notesMaster1.xml" Id="R17c164325d3344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2eec20c7784791" /><Relationship Type="http://schemas.openxmlformats.org/officeDocument/2006/relationships/notesMaster" Target="/ppt/notesMasters/notesMaster1.xml" Id="Rb5518d33ad7449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1b77dc9dd64fed" /><Relationship Type="http://schemas.openxmlformats.org/officeDocument/2006/relationships/notesMaster" Target="/ppt/notesMasters/notesMaster1.xml" Id="R93f2e228f82b43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c452dabdea49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c4d85594834f8d" /><Relationship Type="http://schemas.openxmlformats.org/officeDocument/2006/relationships/slideLayout" Target="/ppt/slideLayouts/slideLayout1.xml" Id="R2f16bf3baaab4e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16bf3baaab4e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6627d62a594b24" /><Relationship Type="http://schemas.openxmlformats.org/officeDocument/2006/relationships/image" Target="/ppt/media/image.png" Id="R8888229e0cde4d72" /><Relationship Type="http://schemas.openxmlformats.org/officeDocument/2006/relationships/notesSlide" Target="/ppt/notesSlides/notesSlide1.xml" Id="R9c19eef21c474b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4c4fab8c014777" /><Relationship Type="http://schemas.openxmlformats.org/officeDocument/2006/relationships/notesSlide" Target="/ppt/notesSlides/notesSlide2.xml" Id="Rb992f579388242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b76ed33b54588" /><Relationship Type="http://schemas.openxmlformats.org/officeDocument/2006/relationships/notesSlide" Target="/ppt/notesSlides/notesSlide3.xml" Id="Raa513e83b4f84d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dd0734e15a4983" /><Relationship Type="http://schemas.openxmlformats.org/officeDocument/2006/relationships/notesSlide" Target="/ppt/notesSlides/notesSlide4.xml" Id="Re156228c077d49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b4fe06f87a48d1" /><Relationship Type="http://schemas.openxmlformats.org/officeDocument/2006/relationships/notesSlide" Target="/ppt/notesSlides/notesSlide5.xml" Id="R38c696b1ba014b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34d22d7f64e8d" /><Relationship Type="http://schemas.openxmlformats.org/officeDocument/2006/relationships/notesSlide" Target="/ppt/notesSlides/notesSlide6.xml" Id="R644eba865f2544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37e172c07e492c" /><Relationship Type="http://schemas.openxmlformats.org/officeDocument/2006/relationships/image" Target="/ppt/media/image2.png" Id="R93772c818cad49b7" /><Relationship Type="http://schemas.openxmlformats.org/officeDocument/2006/relationships/notesSlide" Target="/ppt/notesSlides/notesSlide7.xml" Id="Rddc034817f984d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F191A3-00C8-47B8-8BCC-A4C3F48B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5BC73C-0B76-440C-8BE7-BE592981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01 /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505B45-799B-4C2B-A54A-3AD3ED49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81175"/>
            <a:ext cx="695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52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SOC 2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1DC66-C331-4C4F-910E-F5ED64E3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1623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[Organization]  /  [Date]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39B7C-B811-43A8-8316-D4D55236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448300"/>
            <a:ext cx="61436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Working template · replace bracketed fields before sharing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8229e0cde4d72"/>
          <a:stretch xmlns:a="http://schemas.openxmlformats.org/drawingml/2006/main"/>
        </p:blipFill>
        <p:spPr>
          <a:xfrm xmlns:a="http://schemas.openxmlformats.org/drawingml/2006/main">
            <a:off x="7762875" y="1333500"/>
            <a:ext cx="3810000" cy="381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520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27BC05-ADF9-4A10-89BC-9F2EA4B8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F60BA8-584F-4070-9C69-263BFE42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02 /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9EA7EA-84C1-4326-BBD1-7476B1D0F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The failing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A4E4F-59E7-4C4A-ABD3-B3339C3A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241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3AF2B2-BC74-4A5C-B677-5D4E8F7C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05125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Control and failure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BFAE99-F688-4112-913F-057218C3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76550"/>
            <a:ext cx="75057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[Control ID and specific failing test]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E2388-ECCB-4B12-A800-C02F2596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576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FCD71D-EB89-49E7-B968-731E80E2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38600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Where it runs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468D8F-85A8-43AA-87C2-E9440239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10025"/>
            <a:ext cx="75057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[Source system and exact setting or account]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B4194F-84C2-4B9E-8627-AA52EBBA2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9110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E92DA5-E0FF-4950-9496-7515F685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72075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What goes wrong today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457165-EED5-4313-BA20-AF3DAEA5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143500"/>
            <a:ext cx="75057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[Current setting, failing result, and company owner]</a:t>
            </a:r>
          </a:p>
        </p:txBody>
      </p:sp>
    </p:spTree>
    <p:extLst>
      <p:ext uri="{BB962C8B-B14F-4D97-AF65-F5344CB8AC3E}">
        <p14:creationId xmlns:p14="http://schemas.microsoft.com/office/powerpoint/2010/main" val="12785410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A53077-F08D-4BE4-852E-0A5093BC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9BB534-4833-47FC-84CF-C3B756A3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03 /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8721F-B0E6-4F7E-AA33-312A2D0F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Control, setting, and policy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65684-15F6-4E13-A420-D3F4E91C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43100"/>
            <a:ext cx="10191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Facts Dex needs before it changes a setting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7232B4-3144-4416-BFD0-98145F88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8130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C3AFEA-6662-49F1-822A-1F0C25E26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962275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[Compliance platform]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682BD-8ABC-4220-A38D-C279F1AC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933700"/>
            <a:ext cx="7524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[Specific record and fact needed]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39BD18-EDCC-4BE3-82F4-AE1BA05EC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004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AB8AE1-7E48-4E81-82B3-F56B1CBB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781425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[Source system]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33F2B-3BB6-4C77-9D33-53C1F80A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752850"/>
            <a:ext cx="7524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[Specific record and fact needed]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A710C-6F8F-4292-965F-FCC8A673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1960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A1F6E-FF56-443C-9441-680F0E5A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600575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[Company policy]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0AEBD-7EE0-4D11-A918-E1580AD52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572000"/>
            <a:ext cx="7524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[Specific record and fact needed]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2E93D2-949A-4526-908C-278AF9C8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3875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A08403-0A2C-48AD-B514-77D42350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438775"/>
            <a:ext cx="2286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Remediation plan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410DC2-A75B-43A7-BE42-61273858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410200"/>
            <a:ext cx="7524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[Exact change, named target, and readback test]</a:t>
            </a:r>
          </a:p>
        </p:txBody>
      </p:sp>
    </p:spTree>
    <p:extLst>
      <p:ext uri="{BB962C8B-B14F-4D97-AF65-F5344CB8AC3E}">
        <p14:creationId xmlns:p14="http://schemas.microsoft.com/office/powerpoint/2010/main" val="700094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42873B-EB68-400E-AC48-9AC9B85B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9703E1-DA75-4F94-BCEF-2371BF1C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04 /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870381-0114-4DAC-AAF9-BB634DA0B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Actions and approvals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ED6759-4020-4AD1-9DB4-72A94A8EA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494D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8C355-19A1-492F-B5F9-ECFC8BB2C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74320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Setting change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491EB6-9BE8-4209-B309-5766DD24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705100"/>
            <a:ext cx="7762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[Exact setting change and bounded resource]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72815-2AFF-4C8A-97A0-2D7BD924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494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3A4634-D081-4458-9E77-12916B68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64807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Authority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D1E82F-4EB7-4948-8D3C-12E9AF37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3609975"/>
            <a:ext cx="7762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[Principal, resource, and allowed verb]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20F52-5F54-4F45-BE77-6A04BB2B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494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ABB053-37F1-4569-B1DA-EDC4477FF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55295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Approval rule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D2E41B-CCBF-43D2-B2F9-DBF67380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4514850"/>
            <a:ext cx="7762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[Named approver, sensitive change, and reason]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77001E-D884-488B-A994-044CEA31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8637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494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F9D556-1282-4AE4-8BE6-00CB4CD1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45782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Denied path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BD0E6D-422C-464D-8F6B-1F2CE8671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5419725"/>
            <a:ext cx="7762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[Company decision or missing access; no change runs]</a:t>
            </a:r>
          </a:p>
        </p:txBody>
      </p:sp>
    </p:spTree>
    <p:extLst>
      <p:ext uri="{BB962C8B-B14F-4D97-AF65-F5344CB8AC3E}">
        <p14:creationId xmlns:p14="http://schemas.microsoft.com/office/powerpoint/2010/main" val="1446805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80DFC5-B0BA-4801-A3E5-2F2F19FA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6640D-F9FA-4857-BE16-E032814B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05 /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57C530-A7B4-4326-AF5B-47CE92CEB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Readback and control re-test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09E001-0DF4-46B3-BD01-19089A12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622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5B19BA-2432-4C3E-8016-0AB07011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933700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Criterion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2509B-7BD9-414E-A0DE-62CB53E9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905125"/>
            <a:ext cx="76676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[Expected setting read back; control test passes]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1BF87-1806-48A9-92D6-8B94A0F0D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576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C0266-AB96-4A5F-911F-666928F7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029075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Evidence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C5CCA2-D15C-4EFB-9558-CAE83331B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4000500"/>
            <a:ext cx="76676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[Before and after, approver, evidence, and test result]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843E7D-FF08-438A-9A93-1DD9ACAC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5300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E3E10A-AFC9-4451-9011-E4F70AD4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124450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Recovery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E3DDF6-22DE-49F9-A3B7-313EAEC2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5095875"/>
            <a:ext cx="76676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[Reopen the control and route the remaining decision]</a:t>
            </a:r>
          </a:p>
        </p:txBody>
      </p:sp>
    </p:spTree>
    <p:extLst>
      <p:ext uri="{BB962C8B-B14F-4D97-AF65-F5344CB8AC3E}">
        <p14:creationId xmlns:p14="http://schemas.microsoft.com/office/powerpoint/2010/main" val="271708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9CF3FA-A5ED-46BD-A2A8-8277DFB8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6549A-E5F9-4F31-81EE-6D02A93A1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06 /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7DC59-7C4E-417F-83EC-19E08552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Keep the control from drifting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322F5-15F1-41E7-84B1-5F25744C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0FDF8D-1B2D-4987-9719-9D7DD148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743200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History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06383-E323-4CD7-9E7F-C2C1ACB2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714625"/>
            <a:ext cx="7667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[Control receipt and remaining company decisions]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7604A-B73F-4BC3-B415-7FD2B39D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5D20F8-475F-473A-837D-18ECD1EE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648075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4BCC8C-6F8E-40D1-9D40-14FEED56D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3619500"/>
            <a:ext cx="7667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[Approved remediation procedure]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690A12-E9FE-4731-9FC5-353959DF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95286C-CC2E-4C2D-BEA4-67BCDCC6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552950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Scope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E91923-BE34-45F2-847B-31E69536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4524375"/>
            <a:ext cx="7667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[Named resources, allowed changes, and owner]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75CA16-AAE5-490F-AB36-5B1628041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8637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555E7B-4186-45BD-8BB4-D84EFD3A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457825"/>
            <a:ext cx="247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Recheck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6E22BA-1D21-4199-A60E-3F45FA81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5429250"/>
            <a:ext cx="7667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[Scheduled setting readback and control test]</a:t>
            </a:r>
          </a:p>
        </p:txBody>
      </p:sp>
    </p:spTree>
    <p:extLst>
      <p:ext uri="{BB962C8B-B14F-4D97-AF65-F5344CB8AC3E}">
        <p14:creationId xmlns:p14="http://schemas.microsoft.com/office/powerpoint/2010/main" val="13597513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42CE77-D07A-4738-9A10-3E4C4E705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FEEE8C-07D9-439A-BCB7-E39E2FBF2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07 /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342D7-5C99-4066-A51A-32A21ADC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5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Pilot scope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08E12B-A7F2-464E-A09F-698F347B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86050"/>
            <a:ext cx="647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[Compliance owner and named approvers]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515CE-3CC0-4EFC-BFC4-9988E2BA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70770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494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A5C78-564B-4057-9EE1-0C5596D5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29025"/>
            <a:ext cx="7096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[Standard stack systems and scoped access]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D20B7-9B86-4CD0-9BD0-6C3DC15D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52925"/>
            <a:ext cx="70770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494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50028B-3D72-416B-91B2-6B7BAD05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76775"/>
            <a:ext cx="7096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[Passing controls, open decisions, and review date]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772c818cad49b7"/>
          <a:stretch xmlns:a="http://schemas.openxmlformats.org/drawingml/2006/main"/>
        </p:blipFill>
        <p:spPr>
          <a:xfrm xmlns:a="http://schemas.openxmlformats.org/drawingml/2006/main">
            <a:off x="8343900" y="2781300"/>
            <a:ext cx="2762250" cy="2762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532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2026-10-05T19:53:30.6950000Z</dcterms:created>
  <dcterms:modified xsi:type="dcterms:W3CDTF">2026-10-05T19:53:30.6950000Z</dcterms:modified>
</coreProperties>
</file>